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7" r:id="rId2"/>
    <p:sldId id="308" r:id="rId3"/>
    <p:sldId id="309" r:id="rId4"/>
    <p:sldId id="311" r:id="rId5"/>
    <p:sldId id="312" r:id="rId6"/>
    <p:sldId id="325" r:id="rId7"/>
    <p:sldId id="326" r:id="rId8"/>
    <p:sldId id="313" r:id="rId9"/>
    <p:sldId id="314" r:id="rId10"/>
    <p:sldId id="316" r:id="rId11"/>
    <p:sldId id="315" r:id="rId12"/>
    <p:sldId id="320" r:id="rId13"/>
    <p:sldId id="317" r:id="rId14"/>
    <p:sldId id="318" r:id="rId15"/>
    <p:sldId id="319" r:id="rId16"/>
    <p:sldId id="323" r:id="rId17"/>
    <p:sldId id="32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5BEFE-289F-4EA0-B0C2-83ACAFB92405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39CF4-2313-4375-9440-A57B39BF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92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1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7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9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1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9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8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AC0A9-4544-481A-9291-29D7A8EEA56C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6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3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1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3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7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4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2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7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7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3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7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8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81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0</Words>
  <Application>Microsoft Office PowerPoint</Application>
  <PresentationFormat>와이드스크린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PC06-15</cp:lastModifiedBy>
  <cp:revision>39</cp:revision>
  <dcterms:created xsi:type="dcterms:W3CDTF">2025-01-09T11:47:29Z</dcterms:created>
  <dcterms:modified xsi:type="dcterms:W3CDTF">2025-02-26T11:58:47Z</dcterms:modified>
</cp:coreProperties>
</file>